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0" r:id="rId4"/>
    <p:sldId id="271" r:id="rId5"/>
    <p:sldId id="272" r:id="rId6"/>
    <p:sldId id="273" r:id="rId7"/>
    <p:sldId id="274" r:id="rId8"/>
    <p:sldId id="280" r:id="rId9"/>
    <p:sldId id="281" r:id="rId10"/>
    <p:sldId id="265" r:id="rId11"/>
    <p:sldId id="266" r:id="rId12"/>
    <p:sldId id="267" r:id="rId13"/>
    <p:sldId id="268" r:id="rId14"/>
    <p:sldId id="276" r:id="rId15"/>
    <p:sldId id="277" r:id="rId16"/>
    <p:sldId id="278" r:id="rId17"/>
    <p:sldId id="279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8E5B58-FE4A-4BA7-86DC-6E748FFE305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C253C3-5DD2-415B-A191-DFE42C1CA47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2071678"/>
            <a:ext cx="7072362" cy="1894362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ru-RU" sz="6600" cap="none" dirty="0" smtClean="0">
                <a:ln w="10541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«Зимние забавы»</a:t>
            </a:r>
            <a:endParaRPr lang="ru-RU" sz="6600" cap="none" dirty="0">
              <a:ln w="10541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57166"/>
            <a:ext cx="7672414" cy="6017756"/>
          </a:xfrm>
        </p:spPr>
        <p:txBody>
          <a:bodyPr>
            <a:normAutofit/>
          </a:bodyPr>
          <a:lstStyle/>
          <a:p>
            <a:pPr algn="ctr"/>
            <a:endParaRPr lang="ru-RU" b="0" i="1" dirty="0" smtClean="0"/>
          </a:p>
          <a:p>
            <a:pPr algn="ctr"/>
            <a:endParaRPr lang="ru-RU" b="0" i="1" dirty="0" smtClean="0"/>
          </a:p>
          <a:p>
            <a:pPr algn="ctr"/>
            <a:endParaRPr lang="ru-RU" b="0" i="1" dirty="0" smtClean="0"/>
          </a:p>
          <a:p>
            <a:pPr algn="ctr"/>
            <a:endParaRPr lang="ru-RU" b="0" i="1" dirty="0" smtClean="0"/>
          </a:p>
          <a:p>
            <a:pPr algn="ctr"/>
            <a:endParaRPr lang="ru-RU" b="0" i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Старшая логопедическая группа «Почемучки»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Подготовила: учитель-логопед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Тричева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М.В.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541832"/>
            <a:ext cx="449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МКДОУ  Бобровский детский сад № 1 ОВ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14282" y="785794"/>
            <a:ext cx="2605118" cy="422231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Мои новые дружки и блестящи, и легки,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И на льду со мной резвятся, и мороза не боятся. 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коньки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442" b="7442"/>
          <a:stretch>
            <a:fillRect/>
          </a:stretch>
        </p:blipFill>
        <p:spPr>
          <a:xfrm rot="420000">
            <a:off x="3293368" y="1137271"/>
            <a:ext cx="4836232" cy="3931920"/>
          </a:xfr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28596" y="1071547"/>
            <a:ext cx="2390804" cy="228601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Две новые кленовые подошвы двухметровые: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На них поставил две ноги – и по большим снегам беги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 descr="лыжи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 rot="420000">
            <a:off x="3258392" y="1202515"/>
            <a:ext cx="5121351" cy="3931920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57158" y="928670"/>
            <a:ext cx="2462242" cy="407943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Ой, насыпало снежка! Вывожу коня-дружка.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За верёвочку-узду через двор коня веду,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С горки вниз на нем лечу, а назад его тащу. 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санки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076" r="11076"/>
          <a:stretch>
            <a:fillRect/>
          </a:stretch>
        </p:blipFill>
        <p:spPr>
          <a:xfrm rot="420000">
            <a:off x="3114889" y="1198074"/>
            <a:ext cx="5316657" cy="4248698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14282" y="785794"/>
            <a:ext cx="2605118" cy="422231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Меня не растили – из снега слепили.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Вместо носа ловко вставили морковку.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Глазки – угольки, ручки – сучки.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Холодный большой. Кто я такой?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 descr="snegovik.gif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029" b="15029"/>
          <a:stretch>
            <a:fillRect/>
          </a:stretch>
        </p:blipFill>
        <p:spPr>
          <a:xfrm rot="420000">
            <a:off x="3194669" y="1202953"/>
            <a:ext cx="5254457" cy="3956370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fsd.kopilkaurokov.ru/up/html/2017/09/20/k_59c21d4881d2a/428906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642918"/>
            <a:ext cx="6143625" cy="52959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i0.wp.com/ds04.infourok.ru/uploads/ex/0f01/0005c7d8-1c927896/hello_html_219b8265.jpg"/>
          <p:cNvPicPr>
            <a:picLocks noChangeAspect="1" noChangeArrowheads="1"/>
          </p:cNvPicPr>
          <p:nvPr/>
        </p:nvPicPr>
        <p:blipFill>
          <a:blip r:embed="rId2"/>
          <a:srcRect b="2222"/>
          <a:stretch>
            <a:fillRect/>
          </a:stretch>
        </p:blipFill>
        <p:spPr bwMode="auto">
          <a:xfrm>
            <a:off x="144486" y="285728"/>
            <a:ext cx="8499480" cy="628654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.pinimg.com/736x/99/38/5a/99385a31f206a6df053a0dbb76453595--winter-sports-winter-fun.jpg"/>
          <p:cNvPicPr>
            <a:picLocks noChangeAspect="1" noChangeArrowheads="1"/>
          </p:cNvPicPr>
          <p:nvPr/>
        </p:nvPicPr>
        <p:blipFill>
          <a:blip r:embed="rId2"/>
          <a:srcRect t="29303" b="2325"/>
          <a:stretch>
            <a:fillRect/>
          </a:stretch>
        </p:blipFill>
        <p:spPr bwMode="auto">
          <a:xfrm>
            <a:off x="1214414" y="214290"/>
            <a:ext cx="6286544" cy="614366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nezabudca.ucoz.org/_nw/1/644571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69" y="285728"/>
            <a:ext cx="8310621" cy="62151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785794"/>
            <a:ext cx="7851648" cy="18288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3174" y="3228536"/>
            <a:ext cx="4143404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p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2643182"/>
            <a:ext cx="5143536" cy="371477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cdn.gidfon.com/preview/207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592800" y="5643578"/>
            <a:ext cx="5551200" cy="10156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«Запорошила дорожки, разукрасила окошки.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Радость детям подарила и на санках прокатила».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  каком времени  года эта загадка?      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XULH2Shp4jU/VmxK3eluedI/AAAAAAAAEdk/5VkkIAeKFhQ/s1600/%25D0%259F%25D1%2580%25D0%25B8%25D0%25BC%25D0%25B5%25D1%2582%25D1%258B%2B%25D0%25B7%25D0%25B8%25D0%25BC%25D1%258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64411" cy="702783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mg2.goodfon.ru/original/640x480/3/6a/zima-sneg-doroga-7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1579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929058" y="357166"/>
            <a:ext cx="483331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Скажите, какая погода может быть зимой?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715140" y="5929330"/>
            <a:ext cx="220105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«Назови ласково».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егопад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643438" y="5715016"/>
            <a:ext cx="427347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«Подул зимний ветерок, полетел снежок.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Снег, снег, белый снег, засыпает он вас всех».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6286520"/>
            <a:ext cx="30014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Дыхательные упражнения.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ежок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9" y="285728"/>
            <a:ext cx="32861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Игра «Доскажи словечко»</a:t>
            </a:r>
            <a:endParaRPr lang="ru-RU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143636" y="2714620"/>
            <a:ext cx="2637773" cy="39703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«Тихо, тихо, как во сне,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Падает на землю ... (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С неба всё скользят пушинки —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Серебристые ... (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Снежинки.)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дорожки, на лужок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Всё снижается ... (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Снежок.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Вот веселье для ребят —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Всё сильнее ... (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Снегопад.)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Все бегут вперегонки,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Все хотят играть в ... (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Снежки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Словно в белый пуховик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Нарядился ... (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Снеговик.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Рядом снежная фигурка —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Эта девочка — ... (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Снегурка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снегу-то, посмотри —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 красной грудкой ... (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Снегири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Словно в сказке, как во сне,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Землю всю украсил ... (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.)»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58234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Физминутка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«Снегири»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Зарумянились кустарники -  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 пощипывают щеки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от утренней зари.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красные фонарики -  п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оказывают "фонарики"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Засветили снегири.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Чистят перышки пунцовые,- ч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истят перышки.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Воду пьют из родника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.- пьют воду.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Переливы бубенцовые –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крутят раскрытыми ладонями.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Нам слышны издалека! - х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лопают в ладоши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3" name="Рисунок 2" descr="снегирь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847850" cy="1504950"/>
          </a:xfrm>
          <a:prstGeom prst="rect">
            <a:avLst/>
          </a:prstGeom>
        </p:spPr>
      </p:pic>
      <p:pic>
        <p:nvPicPr>
          <p:cNvPr id="4" name="Рисунок 3" descr="снегирь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92" y="5072074"/>
            <a:ext cx="1847850" cy="1504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cdn01.ru/files/users/images/e8/d6/e8d612b89b3016ee30b50c2b929477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143932" cy="62151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www.chitalnya.ru/upload3/660/06296a4b1df9ceb8cf48c82b134b39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2435654" cy="1704958"/>
          </a:xfrm>
          <a:prstGeom prst="rect">
            <a:avLst/>
          </a:prstGeom>
          <a:noFill/>
        </p:spPr>
      </p:pic>
      <p:pic>
        <p:nvPicPr>
          <p:cNvPr id="3" name="Picture 3" descr="https://avatars.mds.yandex.net/get-pdb/1813399/a85dae9c-0b4e-4160-ba48-bc011b77ea3a/s6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28604"/>
            <a:ext cx="2568416" cy="2000264"/>
          </a:xfrm>
          <a:prstGeom prst="rect">
            <a:avLst/>
          </a:prstGeom>
          <a:noFill/>
        </p:spPr>
      </p:pic>
      <p:pic>
        <p:nvPicPr>
          <p:cNvPr id="4" name="Picture 5" descr="http://p.phgk.ru/b/l/36588/503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285728"/>
            <a:ext cx="2917708" cy="2085940"/>
          </a:xfrm>
          <a:prstGeom prst="rect">
            <a:avLst/>
          </a:prstGeom>
          <a:noFill/>
        </p:spPr>
      </p:pic>
      <p:pic>
        <p:nvPicPr>
          <p:cNvPr id="5" name="Picture 3" descr="https://cont.ws/uploads/posts/15114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428868"/>
            <a:ext cx="2686346" cy="1890696"/>
          </a:xfrm>
          <a:prstGeom prst="rect">
            <a:avLst/>
          </a:prstGeom>
          <a:noFill/>
        </p:spPr>
      </p:pic>
      <p:pic>
        <p:nvPicPr>
          <p:cNvPr id="6" name="Picture 3" descr="https://ds05.infourok.ru/uploads/ex/06fb/000dc29a-902f1b0c/hello_html_add68af.png"/>
          <p:cNvPicPr>
            <a:picLocks noChangeAspect="1" noChangeArrowheads="1"/>
          </p:cNvPicPr>
          <p:nvPr/>
        </p:nvPicPr>
        <p:blipFill>
          <a:blip r:embed="rId6"/>
          <a:srcRect r="6667"/>
          <a:stretch>
            <a:fillRect/>
          </a:stretch>
        </p:blipFill>
        <p:spPr bwMode="auto">
          <a:xfrm>
            <a:off x="3071802" y="2500306"/>
            <a:ext cx="3027413" cy="2286016"/>
          </a:xfrm>
          <a:prstGeom prst="rect">
            <a:avLst/>
          </a:prstGeom>
          <a:noFill/>
        </p:spPr>
      </p:pic>
      <p:pic>
        <p:nvPicPr>
          <p:cNvPr id="1026" name="Picture 2" descr="https://webcomicms.net/sites/default/files/styles/225x120/public/clipart/173651/pigeon-png-transparent-images-173651-2074546.png?itok=KofpJIG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4572008"/>
            <a:ext cx="2571725" cy="1928794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028" name="Picture 4" descr="https://mykray.info/upload/000/u0/8/e/0bdbce2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4429132"/>
            <a:ext cx="2871785" cy="21686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</TotalTime>
  <Words>180</Words>
  <Application>Microsoft Office PowerPoint</Application>
  <PresentationFormat>Экран (4:3)</PresentationFormat>
  <Paragraphs>53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«Зимние забавы»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«Зимние забавы»</dc:title>
  <dc:creator>тпт</dc:creator>
  <cp:lastModifiedBy>79</cp:lastModifiedBy>
  <cp:revision>24</cp:revision>
  <dcterms:created xsi:type="dcterms:W3CDTF">2014-12-14T14:55:58Z</dcterms:created>
  <dcterms:modified xsi:type="dcterms:W3CDTF">2023-08-29T16:29:15Z</dcterms:modified>
</cp:coreProperties>
</file>